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439" r:id="rId6"/>
    <p:sldId id="2440" r:id="rId7"/>
    <p:sldId id="2442" r:id="rId8"/>
    <p:sldId id="244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342"/>
    <a:srgbClr val="C0F400"/>
    <a:srgbClr val="05EE55"/>
    <a:srgbClr val="038B30"/>
    <a:srgbClr val="05D74D"/>
    <a:srgbClr val="663300"/>
    <a:srgbClr val="04C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84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7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B9CF0-A540-4793-A5F3-F4917CFDDCB6}" type="datetimeFigureOut">
              <a:rPr lang="en-US" smtClean="0"/>
              <a:t>5/24/2020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22B72-BD1C-4F41-B10E-CA0BEB179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03753-A5BE-4D79-AEA9-C0A65A6F8851}" type="datetimeFigureOut">
              <a:rPr lang="en-US" smtClean="0"/>
              <a:t>5/24/2020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BE989-76B8-4F13-9267-01FDA45C43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rgbClr val="2F33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12AF2780-75D3-4992-93BC-8EA50C648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1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AAE1C5B-7233-4F49-895F-7566CEB6D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10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980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15BFBAA-B5F1-4F95-8C05-5E30A7076BD7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5965370"/>
            <a:chOff x="252031" y="391887"/>
            <a:chExt cx="7433283" cy="596537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116E8B30-475D-4275-8DC2-14C98F2F9B76}"/>
              </a:ext>
            </a:extLst>
          </p:cNvPr>
          <p:cNvSpPr/>
          <p:nvPr userDrawn="1"/>
        </p:nvSpPr>
        <p:spPr>
          <a:xfrm>
            <a:off x="1159727" y="1191137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10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 10" descr="Open square accent block">
            <a:extLst>
              <a:ext uri="{FF2B5EF4-FFF2-40B4-BE49-F238E27FC236}">
                <a16:creationId xmlns:a16="http://schemas.microsoft.com/office/drawing/2014/main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4F1136-B1CD-4171-BB47-0281C1974B22}"/>
              </a:ext>
            </a:extLst>
          </p:cNvPr>
          <p:cNvSpPr/>
          <p:nvPr userDrawn="1"/>
        </p:nvSpPr>
        <p:spPr>
          <a:xfrm>
            <a:off x="471340" y="1189038"/>
            <a:ext cx="11149160" cy="483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ADD4C-B26C-41B3-B492-DC9D032A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313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4862A-62CA-4399-88B0-181961E0F691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02D481-2888-4133-AD94-7700AA117D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B113A8-E04C-44C2-962F-5FFA40FB7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>
            <a:normAutofit/>
          </a:bodyPr>
          <a:lstStyle>
            <a:lvl1pPr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07A3F-3DCD-44DD-AF42-32098DCC3A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DB279-F403-4D2A-8D1B-FB3C81796B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5781" y="1107282"/>
              <a:ext cx="4572000" cy="457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26DCC3-B99B-481C-AC63-F17D5215DC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D24A36-5F75-40A5-8DA4-0364F4492F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BF64E-D1E6-463D-B3F0-1491C107C8B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49EC66-F633-4F8B-BA43-E48843E5AD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0FCBE5-63C0-4DC7-8687-C2C76ABBDD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240C4-B3CD-49AA-8C48-9FE7AA1FE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A43A44DE-9B7B-49B8-AE13-95164A3FA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605998" cy="118872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27370" y="0"/>
            <a:ext cx="5464629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587876"/>
          </a:xfrm>
        </p:spPr>
        <p:txBody>
          <a:bodyPr anchor="b"/>
          <a:lstStyle>
            <a:lvl1pPr>
              <a:defRPr sz="32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2F334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9EF0584-D46D-4C21-99D2-074ADF23E01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79714" y="2095547"/>
            <a:ext cx="4958100" cy="365125"/>
          </a:xfrm>
        </p:spPr>
        <p:txBody>
          <a:bodyPr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FC205-B079-430E-B82F-CBF6F56DE0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2B84E2-AAE4-4BC1-8C01-AF4ABADD6E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066D4-321A-48BF-84C2-18FC1D7184A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DB4336-A0EC-4019-904C-1124053587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22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729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C39E4676-2097-45B1-B554-0DFE67952792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24616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9B3254E-B445-46A8-8E69-B2596E25A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3" r:id="rId5"/>
    <p:sldLayoutId id="2147483657" r:id="rId6"/>
    <p:sldLayoutId id="2147483663" r:id="rId7"/>
    <p:sldLayoutId id="2147483670" r:id="rId8"/>
    <p:sldLayoutId id="2147483669" r:id="rId9"/>
    <p:sldLayoutId id="2147483667" r:id="rId10"/>
    <p:sldLayoutId id="2147483668" r:id="rId11"/>
    <p:sldLayoutId id="2147483666" r:id="rId12"/>
    <p:sldLayoutId id="2147483671" r:id="rId13"/>
    <p:sldLayoutId id="2147483655" r:id="rId14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Building" title="Abstract Building">
            <a:extLst>
              <a:ext uri="{FF2B5EF4-FFF2-40B4-BE49-F238E27FC236}">
                <a16:creationId xmlns:a16="http://schemas.microsoft.com/office/drawing/2014/main" id="{1805319F-612A-49F0-B6DA-8A214D5DBD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6C8E487-ADDC-4F1B-A30A-BAABB4998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6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1372" y="2257147"/>
            <a:ext cx="6609256" cy="72717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2F3342"/>
                </a:solidFill>
              </a:rPr>
              <a:t>Team Dolan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717538"/>
            <a:ext cx="6609256" cy="450503"/>
          </a:xfrm>
        </p:spPr>
        <p:txBody>
          <a:bodyPr/>
          <a:lstStyle/>
          <a:p>
            <a:r>
              <a:rPr lang="en-US" dirty="0"/>
              <a:t>let’s fight this pandemic together</a:t>
            </a:r>
            <a:endParaRPr lang="en-US" dirty="0">
              <a:solidFill>
                <a:srgbClr val="2F3342"/>
              </a:solidFill>
            </a:endParaRP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091004F-AA00-4C8B-BA82-85BCFB4A6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037" y="2857036"/>
            <a:ext cx="804908" cy="80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uilding" title="Building">
            <a:extLst>
              <a:ext uri="{FF2B5EF4-FFF2-40B4-BE49-F238E27FC236}">
                <a16:creationId xmlns:a16="http://schemas.microsoft.com/office/drawing/2014/main" id="{E78EAF87-74CF-4D41-BA6F-23563CA2715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CC577CF-CED3-44B1-AC3E-05C2556B4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5940B9-0338-4FFA-9747-10812F028FB7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3" name="Graphic 12" descr="Open square ">
              <a:extLst>
                <a:ext uri="{FF2B5EF4-FFF2-40B4-BE49-F238E27FC236}">
                  <a16:creationId xmlns:a16="http://schemas.microsoft.com/office/drawing/2014/main" id="{46669882-9FD4-41D7-A5A6-A4A2E44A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B52C7E-3049-4545-956A-6D8F73F234DB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26" name="Title 25">
            <a:extLst>
              <a:ext uri="{FF2B5EF4-FFF2-40B4-BE49-F238E27FC236}">
                <a16:creationId xmlns:a16="http://schemas.microsoft.com/office/drawing/2014/main" id="{DB4530C3-10EF-4FDE-A1B1-9DF09C2DF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User</a:t>
            </a:r>
            <a:br>
              <a:rPr lang="en-US" sz="4400" dirty="0"/>
            </a:br>
            <a:r>
              <a:rPr lang="en-US" sz="4400" dirty="0"/>
              <a:t>Story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63C256D-8187-4199-952C-D2BB841598F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What we experienced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1B4C1D1F-C2EF-4D29-B146-E0CE535B36D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2DFF522F-AF68-4632-B55E-C71590EC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F6F6586-42C9-4B51-A82B-5FC75BEA6D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362FE5-CAA6-471C-9994-D61785B5FA18}"/>
              </a:ext>
            </a:extLst>
          </p:cNvPr>
          <p:cNvSpPr/>
          <p:nvPr/>
        </p:nvSpPr>
        <p:spPr>
          <a:xfrm>
            <a:off x="7030477" y="968281"/>
            <a:ext cx="4021585" cy="20871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The Team</a:t>
            </a:r>
            <a:endParaRPr lang="en-IN" sz="1000" dirty="0">
              <a:solidFill>
                <a:schemeClr val="tx1"/>
              </a:solidFill>
            </a:endParaRPr>
          </a:p>
        </p:txBody>
      </p: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522318AA-0B01-4824-A17E-1F3C5B85C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8998" y="1090802"/>
            <a:ext cx="1298950" cy="1298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13F0D5-85BA-4C4D-AEAF-086197460770}"/>
              </a:ext>
            </a:extLst>
          </p:cNvPr>
          <p:cNvSpPr txBox="1"/>
          <p:nvPr/>
        </p:nvSpPr>
        <p:spPr>
          <a:xfrm>
            <a:off x="7114262" y="2425631"/>
            <a:ext cx="1428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Rohan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2B25BA-1B99-4F41-8D82-6E98CFE34EE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576" t="21123" r="19287" b="16259"/>
          <a:stretch/>
        </p:blipFill>
        <p:spPr>
          <a:xfrm>
            <a:off x="8626469" y="1087159"/>
            <a:ext cx="983283" cy="13062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2E2B2CC-1A5D-4192-BD0A-00CACE78DC72}"/>
              </a:ext>
            </a:extLst>
          </p:cNvPr>
          <p:cNvSpPr txBox="1"/>
          <p:nvPr/>
        </p:nvSpPr>
        <p:spPr>
          <a:xfrm>
            <a:off x="8633981" y="2418044"/>
            <a:ext cx="975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/>
              <a:t>Ujjawal</a:t>
            </a:r>
            <a:endParaRPr lang="en-GB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9D760A-B093-47F6-B187-C5B2E1A6D0B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77" r="14732"/>
          <a:stretch/>
        </p:blipFill>
        <p:spPr>
          <a:xfrm>
            <a:off x="9923390" y="1107092"/>
            <a:ext cx="875388" cy="13185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5BFFBD-0005-4303-A490-969B423C87A0}"/>
              </a:ext>
            </a:extLst>
          </p:cNvPr>
          <p:cNvSpPr txBox="1"/>
          <p:nvPr/>
        </p:nvSpPr>
        <p:spPr>
          <a:xfrm>
            <a:off x="9843021" y="2425631"/>
            <a:ext cx="975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/>
              <a:t>Aaryaman</a:t>
            </a:r>
            <a:endParaRPr lang="en-GB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A3D0C5-0DCC-45EB-A576-A86E48A5DFC6}"/>
              </a:ext>
            </a:extLst>
          </p:cNvPr>
          <p:cNvSpPr txBox="1"/>
          <p:nvPr/>
        </p:nvSpPr>
        <p:spPr>
          <a:xfrm>
            <a:off x="8633981" y="2747677"/>
            <a:ext cx="891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The Team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2948305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ity Scape" title="City Scape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B205EF-4045-42E3-8101-270CAA2CF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6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6272661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8" name="Graphic 17" descr="Open square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7356" y="2507633"/>
            <a:ext cx="4351911" cy="1769608"/>
          </a:xfrm>
        </p:spPr>
        <p:txBody>
          <a:bodyPr>
            <a:normAutofit/>
          </a:bodyPr>
          <a:lstStyle/>
          <a:p>
            <a:r>
              <a:rPr lang="en-US" dirty="0"/>
              <a:t>Solution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F2E0D99-FB22-4130-AAF1-73D2822A328F}"/>
              </a:ext>
            </a:extLst>
          </p:cNvPr>
          <p:cNvSpPr txBox="1">
            <a:spLocks/>
          </p:cNvSpPr>
          <p:nvPr/>
        </p:nvSpPr>
        <p:spPr>
          <a:xfrm>
            <a:off x="7197356" y="4127455"/>
            <a:ext cx="4351912" cy="2964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2F3342"/>
                </a:solidFill>
              </a:rPr>
              <a:t>“</a:t>
            </a:r>
            <a:r>
              <a:rPr lang="en-US" dirty="0" err="1">
                <a:solidFill>
                  <a:srgbClr val="2F3342"/>
                </a:solidFill>
              </a:rPr>
              <a:t>CollaBiz</a:t>
            </a:r>
            <a:r>
              <a:rPr lang="en-US" dirty="0">
                <a:solidFill>
                  <a:srgbClr val="2F3342"/>
                </a:solidFill>
              </a:rPr>
              <a:t>”</a:t>
            </a:r>
          </a:p>
        </p:txBody>
      </p:sp>
      <p:sp>
        <p:nvSpPr>
          <p:cNvPr id="14" name="Rectangle: Single Corner Snipped 13">
            <a:extLst>
              <a:ext uri="{FF2B5EF4-FFF2-40B4-BE49-F238E27FC236}">
                <a16:creationId xmlns:a16="http://schemas.microsoft.com/office/drawing/2014/main" id="{443EBCED-982A-454F-BC58-43B643EFA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479A35-BC4A-4DDA-BD54-98F1238F41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71" t="533" r="1928" b="533"/>
          <a:stretch/>
        </p:blipFill>
        <p:spPr>
          <a:xfrm>
            <a:off x="1918246" y="547135"/>
            <a:ext cx="2680500" cy="569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26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ity Scape" title="City Scape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B205EF-4045-42E3-8101-270CAA2CF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6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533" y="5564984"/>
            <a:ext cx="4068931" cy="50165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Demonstration</a:t>
            </a:r>
          </a:p>
        </p:txBody>
      </p:sp>
      <p:sp>
        <p:nvSpPr>
          <p:cNvPr id="14" name="Rectangle: Single Corner Snipped 13">
            <a:extLst>
              <a:ext uri="{FF2B5EF4-FFF2-40B4-BE49-F238E27FC236}">
                <a16:creationId xmlns:a16="http://schemas.microsoft.com/office/drawing/2014/main" id="{443EBCED-982A-454F-BC58-43B643EFA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2020-05-24 17-13-22">
            <a:hlinkClick r:id="" action="ppaction://media"/>
            <a:extLst>
              <a:ext uri="{FF2B5EF4-FFF2-40B4-BE49-F238E27FC236}">
                <a16:creationId xmlns:a16="http://schemas.microsoft.com/office/drawing/2014/main" id="{7F8CD75F-52B9-4CB7-B89B-DC4BFA4C1A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7263" t="3681" r="23589" b="6351"/>
          <a:stretch/>
        </p:blipFill>
        <p:spPr>
          <a:xfrm>
            <a:off x="3108665" y="532658"/>
            <a:ext cx="5769005" cy="49359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7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2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image" title="abstract image">
            <a:extLst>
              <a:ext uri="{FF2B5EF4-FFF2-40B4-BE49-F238E27FC236}">
                <a16:creationId xmlns:a16="http://schemas.microsoft.com/office/drawing/2014/main" id="{BCF9593D-B6BD-4208-A4FF-8CFFE50347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73BD65-CFF3-40DD-939C-97A942BD8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4" y="0"/>
            <a:ext cx="1226301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THANK YOU</a:t>
            </a:r>
          </a:p>
        </p:txBody>
      </p:sp>
      <p:sp>
        <p:nvSpPr>
          <p:cNvPr id="29" name="Rectangle: Single Corner Snipped 28">
            <a:extLst>
              <a:ext uri="{FF2B5EF4-FFF2-40B4-BE49-F238E27FC236}">
                <a16:creationId xmlns:a16="http://schemas.microsoft.com/office/drawing/2014/main" id="{E01195D9-1845-4282-BE5B-F6B840BE4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56A6478-CD2B-4077-910A-3D006C82E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8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Light modernist presentation_RVA_v3.potx" id="{1300540C-5346-469F-AA5C-717C09787E7E}" vid="{ADCE5FDD-C8BF-4BDC-86F8-B24C14EB90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AD934DA-6EDB-4DB8-AE5C-9399A13698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7BEDAB-01B4-4BD0-9390-31AD928007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19B998-C0F0-415C-AF4D-F10DCCD30A25}">
  <ds:schemaRefs>
    <ds:schemaRef ds:uri="http://purl.org/dc/dcmitype/"/>
    <ds:schemaRef ds:uri="http://purl.org/dc/elements/1.1/"/>
    <ds:schemaRef ds:uri="16c05727-aa75-4e4a-9b5f-8a80a1165891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0</TotalTime>
  <Words>52</Words>
  <Application>Microsoft Office PowerPoint</Application>
  <PresentationFormat>Widescreen</PresentationFormat>
  <Paragraphs>688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Team Dolan</vt:lpstr>
      <vt:lpstr>User Story</vt:lpstr>
      <vt:lpstr>Solution</vt:lpstr>
      <vt:lpstr>Demonstration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2020-05-24T09:34:36Z</dcterms:created>
  <dcterms:modified xsi:type="dcterms:W3CDTF">2020-05-24T11:57:22Z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